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64" r:id="rId10"/>
    <p:sldId id="265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32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jpg>
</file>

<file path=ppt/media/image13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C0F1A47D-669E-42B7-A899-425DCFF6C90F}" type="datetimeFigureOut">
              <a:rPr lang="ko-KR" altLang="en-US" smtClean="0"/>
              <a:t>2017-07-09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DF269064-4981-4BAF-A582-9DBD5143DB6A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1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1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1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1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1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1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1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1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844824"/>
            <a:ext cx="7772400" cy="1470025"/>
          </a:xfrm>
        </p:spPr>
        <p:txBody>
          <a:bodyPr/>
          <a:lstStyle/>
          <a:p>
            <a:r>
              <a:rPr lang="en-US" altLang="ko-KR" dirty="0" smtClean="0"/>
              <a:t>MR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노해</a:t>
            </a:r>
            <a:r>
              <a:rPr lang="ko-KR" altLang="en-US" dirty="0"/>
              <a:t>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6233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5400" dirty="0" smtClean="0"/>
              <a:t>앞으로의 계획</a:t>
            </a:r>
            <a:endParaRPr lang="ko-KR" altLang="en-US" sz="54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27584" y="2348880"/>
            <a:ext cx="7520940" cy="3579849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서브모터와 모터를 같이 작동시키기</a:t>
            </a:r>
            <a:endParaRPr lang="en-US" altLang="ko-KR" sz="2800" dirty="0" smtClean="0"/>
          </a:p>
          <a:p>
            <a:r>
              <a:rPr lang="ko-KR" altLang="en-US" sz="2800" dirty="0" smtClean="0"/>
              <a:t>모터를 속도제어 가능하게 만들기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8844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진행상황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아두이노로</a:t>
            </a:r>
            <a:r>
              <a:rPr lang="ko-KR" altLang="en-US" dirty="0" smtClean="0"/>
              <a:t> 바꿈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2492896"/>
            <a:ext cx="5256584" cy="336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513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0" y="1196752"/>
            <a:ext cx="3442980" cy="3024336"/>
          </a:xfrm>
        </p:spPr>
      </p:pic>
      <p:sp>
        <p:nvSpPr>
          <p:cNvPr id="6" name="내용 개체 틀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    모터를 작동시키려고 이 알고리즘을 사용했는데 실패했다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진행상황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34" y="3573016"/>
            <a:ext cx="3370971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51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진행상황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211960" y="1628800"/>
            <a:ext cx="4557192" cy="4525963"/>
          </a:xfrm>
        </p:spPr>
        <p:txBody>
          <a:bodyPr/>
          <a:lstStyle/>
          <a:p>
            <a:r>
              <a:rPr lang="ko-KR" altLang="en-US" dirty="0" smtClean="0"/>
              <a:t>      이 알고리즘을 사용해서 모터를 작동시키는 것은 성공했다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96752"/>
            <a:ext cx="4011283" cy="556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910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모터작동영</a:t>
            </a:r>
            <a:r>
              <a:rPr lang="ko-KR" altLang="en-US" dirty="0"/>
              <a:t>상</a:t>
            </a:r>
          </a:p>
        </p:txBody>
      </p:sp>
      <p:pic>
        <p:nvPicPr>
          <p:cNvPr id="5" name="KakaoTalk_Video_20170709_2321_23_436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6638" y="1100138"/>
            <a:ext cx="2011362" cy="3579812"/>
          </a:xfrm>
        </p:spPr>
      </p:pic>
    </p:spTree>
    <p:extLst>
      <p:ext uri="{BB962C8B-B14F-4D97-AF65-F5344CB8AC3E}">
        <p14:creationId xmlns:p14="http://schemas.microsoft.com/office/powerpoint/2010/main" val="35414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1281424"/>
            <a:ext cx="4038600" cy="2926418"/>
          </a:xfrm>
        </p:spPr>
      </p:pic>
      <p:sp>
        <p:nvSpPr>
          <p:cNvPr id="7" name="내용 개체 틀 6"/>
          <p:cNvSpPr>
            <a:spLocks noGrp="1"/>
          </p:cNvSpPr>
          <p:nvPr>
            <p:ph sz="half" idx="2"/>
          </p:nvPr>
        </p:nvSpPr>
        <p:spPr>
          <a:xfrm>
            <a:off x="1259632" y="4437112"/>
            <a:ext cx="6696744" cy="2088232"/>
          </a:xfrm>
        </p:spPr>
        <p:txBody>
          <a:bodyPr/>
          <a:lstStyle/>
          <a:p>
            <a:r>
              <a:rPr lang="ko-KR" altLang="en-US" dirty="0" smtClean="0"/>
              <a:t>서브모터를 사용하려면 꼭 필요하다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Servo.h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다운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1125677"/>
            <a:ext cx="4032448" cy="316742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25676"/>
            <a:ext cx="2808312" cy="306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684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40" y="1096963"/>
            <a:ext cx="3146970" cy="3713162"/>
          </a:xfrm>
        </p:spPr>
      </p:pic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   이 알고리즘을 이용해서 서브모터를 </a:t>
            </a:r>
            <a:r>
              <a:rPr lang="ko-KR" altLang="en-US" dirty="0" err="1" smtClean="0"/>
              <a:t>작동시킬수</a:t>
            </a:r>
            <a:r>
              <a:rPr lang="ko-KR" altLang="en-US" dirty="0" smtClean="0"/>
              <a:t> 있었다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진행상황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2197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564904"/>
            <a:ext cx="4327286" cy="2664296"/>
          </a:xfrm>
        </p:spPr>
      </p:pic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    서브모터를 작동시켜 보려고 이러게 연결시켜 보았다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서브모터와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연결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6054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서브모터 동영상</a:t>
            </a:r>
            <a:endParaRPr lang="ko-KR" altLang="en-US" dirty="0"/>
          </a:p>
        </p:txBody>
      </p:sp>
      <p:pic>
        <p:nvPicPr>
          <p:cNvPr id="7" name="KakaoTalk_Video_20170709_2320_52_682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48038" y="1484313"/>
            <a:ext cx="2543175" cy="4525962"/>
          </a:xfrm>
        </p:spPr>
      </p:pic>
    </p:spTree>
    <p:extLst>
      <p:ext uri="{BB962C8B-B14F-4D97-AF65-F5344CB8AC3E}">
        <p14:creationId xmlns:p14="http://schemas.microsoft.com/office/powerpoint/2010/main" val="4177991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각">
  <a:themeElements>
    <a:clrScheme name="각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각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각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415</TotalTime>
  <Words>62</Words>
  <Application>Microsoft Office PowerPoint</Application>
  <PresentationFormat>화면 슬라이드 쇼(4:3)</PresentationFormat>
  <Paragraphs>19</Paragraphs>
  <Slides>10</Slides>
  <Notes>0</Notes>
  <HiddenSlides>0</HiddenSlides>
  <MMClips>2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1" baseType="lpstr">
      <vt:lpstr>각</vt:lpstr>
      <vt:lpstr>MR</vt:lpstr>
      <vt:lpstr>진행상황</vt:lpstr>
      <vt:lpstr>진행상황</vt:lpstr>
      <vt:lpstr>진행상황</vt:lpstr>
      <vt:lpstr>모터작동영상</vt:lpstr>
      <vt:lpstr>Servo.h 다운</vt:lpstr>
      <vt:lpstr>진행상황</vt:lpstr>
      <vt:lpstr>서브모터와 아두이노 연결</vt:lpstr>
      <vt:lpstr>서브모터 동영상</vt:lpstr>
      <vt:lpstr>앞으로의 계획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9</cp:revision>
  <dcterms:created xsi:type="dcterms:W3CDTF">2017-07-06T13:10:38Z</dcterms:created>
  <dcterms:modified xsi:type="dcterms:W3CDTF">2017-07-09T15:07:01Z</dcterms:modified>
</cp:coreProperties>
</file>

<file path=docProps/thumbnail.jpeg>
</file>